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20" r:id="rId2"/>
    <p:sldId id="262" r:id="rId3"/>
    <p:sldId id="305" r:id="rId4"/>
    <p:sldId id="304" r:id="rId5"/>
    <p:sldId id="318" r:id="rId6"/>
    <p:sldId id="288" r:id="rId7"/>
    <p:sldId id="294" r:id="rId8"/>
    <p:sldId id="295" r:id="rId9"/>
    <p:sldId id="310" r:id="rId10"/>
    <p:sldId id="298" r:id="rId11"/>
    <p:sldId id="299" r:id="rId12"/>
    <p:sldId id="297" r:id="rId13"/>
    <p:sldId id="261" r:id="rId14"/>
    <p:sldId id="303" r:id="rId15"/>
    <p:sldId id="306" r:id="rId16"/>
    <p:sldId id="307" r:id="rId17"/>
    <p:sldId id="308" r:id="rId18"/>
    <p:sldId id="309" r:id="rId19"/>
    <p:sldId id="319" r:id="rId20"/>
    <p:sldId id="321" r:id="rId21"/>
    <p:sldId id="289" r:id="rId22"/>
    <p:sldId id="311" r:id="rId23"/>
    <p:sldId id="286" r:id="rId24"/>
    <p:sldId id="290" r:id="rId25"/>
    <p:sldId id="291" r:id="rId26"/>
    <p:sldId id="315" r:id="rId27"/>
    <p:sldId id="292" r:id="rId28"/>
    <p:sldId id="293" r:id="rId29"/>
    <p:sldId id="313" r:id="rId30"/>
    <p:sldId id="316" r:id="rId31"/>
    <p:sldId id="314" r:id="rId32"/>
    <p:sldId id="301" r:id="rId33"/>
    <p:sldId id="302" r:id="rId34"/>
    <p:sldId id="312" r:id="rId35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4" autoAdjust="0"/>
    <p:restoredTop sz="83977" autoAdjust="0"/>
  </p:normalViewPr>
  <p:slideViewPr>
    <p:cSldViewPr>
      <p:cViewPr>
        <p:scale>
          <a:sx n="70" d="100"/>
          <a:sy n="70" d="100"/>
        </p:scale>
        <p:origin x="-1482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FEADD9-F67D-41F5-BA4C-3C84956E7F46}" type="doc">
      <dgm:prSet loTypeId="urn:microsoft.com/office/officeart/2005/8/layout/vList5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it-IT"/>
        </a:p>
      </dgm:t>
    </dgm:pt>
    <dgm:pt modelId="{74EE5CD8-078F-4590-BF9C-A341A294A016}">
      <dgm:prSet phldrT="[Text]" custT="1"/>
      <dgm:spPr/>
      <dgm:t>
        <a:bodyPr/>
        <a:lstStyle/>
        <a:p>
          <a:r>
            <a:rPr lang="it-IT" sz="4400"/>
            <a:t>1</a:t>
          </a:r>
        </a:p>
      </dgm:t>
    </dgm:pt>
    <dgm:pt modelId="{BB568D76-3363-43D3-B00C-3359A643216C}" type="parTrans" cxnId="{F40F9561-0D4C-44CF-91EF-A92B1DBDE44B}">
      <dgm:prSet/>
      <dgm:spPr/>
      <dgm:t>
        <a:bodyPr/>
        <a:lstStyle/>
        <a:p>
          <a:endParaRPr lang="it-IT" sz="3200"/>
        </a:p>
      </dgm:t>
    </dgm:pt>
    <dgm:pt modelId="{CF9FB981-E6ED-4440-AC98-4E4E2ABA2C55}" type="sibTrans" cxnId="{F40F9561-0D4C-44CF-91EF-A92B1DBDE44B}">
      <dgm:prSet/>
      <dgm:spPr/>
      <dgm:t>
        <a:bodyPr/>
        <a:lstStyle/>
        <a:p>
          <a:endParaRPr lang="it-IT" sz="3200"/>
        </a:p>
      </dgm:t>
    </dgm:pt>
    <dgm:pt modelId="{AA046201-5C4D-445E-BF0B-5C6D2B0A1945}">
      <dgm:prSet phldrT="[Text]" custT="1"/>
      <dgm:spPr/>
      <dgm:t>
        <a:bodyPr/>
        <a:lstStyle/>
        <a:p>
          <a:r>
            <a:rPr lang="it-IT" sz="4400"/>
            <a:t>2</a:t>
          </a:r>
        </a:p>
      </dgm:t>
    </dgm:pt>
    <dgm:pt modelId="{FE92FC33-5E0F-4302-9E80-A69E8ACDDE56}" type="parTrans" cxnId="{B8AF1086-D7BE-446F-9133-738B599E9A7D}">
      <dgm:prSet/>
      <dgm:spPr/>
      <dgm:t>
        <a:bodyPr/>
        <a:lstStyle/>
        <a:p>
          <a:endParaRPr lang="it-IT" sz="3200"/>
        </a:p>
      </dgm:t>
    </dgm:pt>
    <dgm:pt modelId="{40767EFF-7D52-4469-ACEE-7D28E67337E2}" type="sibTrans" cxnId="{B8AF1086-D7BE-446F-9133-738B599E9A7D}">
      <dgm:prSet/>
      <dgm:spPr/>
      <dgm:t>
        <a:bodyPr/>
        <a:lstStyle/>
        <a:p>
          <a:endParaRPr lang="it-IT" sz="3200"/>
        </a:p>
      </dgm:t>
    </dgm:pt>
    <dgm:pt modelId="{C59269D0-92A5-481C-BA64-727AFB0DD545}">
      <dgm:prSet phldrT="[Text]" custT="1"/>
      <dgm:spPr/>
      <dgm:t>
        <a:bodyPr/>
        <a:lstStyle/>
        <a:p>
          <a:r>
            <a:rPr lang="it-IT" sz="3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Conoscere il nuovo ambiente</a:t>
          </a:r>
        </a:p>
      </dgm:t>
    </dgm:pt>
    <dgm:pt modelId="{312CC84D-092F-422A-AA24-A4619DBBB7BE}" type="parTrans" cxnId="{9071FB3B-D26B-4384-BD1A-80C12C62D02C}">
      <dgm:prSet/>
      <dgm:spPr/>
      <dgm:t>
        <a:bodyPr/>
        <a:lstStyle/>
        <a:p>
          <a:endParaRPr lang="it-IT" sz="3200"/>
        </a:p>
      </dgm:t>
    </dgm:pt>
    <dgm:pt modelId="{266DE8E8-1339-41C4-B9A7-6148496C7FA9}" type="sibTrans" cxnId="{9071FB3B-D26B-4384-BD1A-80C12C62D02C}">
      <dgm:prSet/>
      <dgm:spPr/>
      <dgm:t>
        <a:bodyPr/>
        <a:lstStyle/>
        <a:p>
          <a:endParaRPr lang="it-IT" sz="3200"/>
        </a:p>
      </dgm:t>
    </dgm:pt>
    <dgm:pt modelId="{D1776C8F-2B10-4075-8DF7-7F65AB725ED5}">
      <dgm:prSet phldrT="[Text]" custT="1"/>
      <dgm:spPr/>
      <dgm:t>
        <a:bodyPr/>
        <a:lstStyle/>
        <a:p>
          <a:r>
            <a:rPr lang="it-IT" sz="4400"/>
            <a:t>3</a:t>
          </a:r>
        </a:p>
      </dgm:t>
    </dgm:pt>
    <dgm:pt modelId="{7291E740-3E17-41B3-99D3-1D67AE37CC3F}" type="parTrans" cxnId="{7077B78D-FCDC-4519-8416-DC357ACD5043}">
      <dgm:prSet/>
      <dgm:spPr/>
      <dgm:t>
        <a:bodyPr/>
        <a:lstStyle/>
        <a:p>
          <a:endParaRPr lang="it-IT" sz="3200"/>
        </a:p>
      </dgm:t>
    </dgm:pt>
    <dgm:pt modelId="{88B75C29-8054-417D-BCE3-878A55118F6D}" type="sibTrans" cxnId="{7077B78D-FCDC-4519-8416-DC357ACD5043}">
      <dgm:prSet/>
      <dgm:spPr/>
      <dgm:t>
        <a:bodyPr/>
        <a:lstStyle/>
        <a:p>
          <a:endParaRPr lang="it-IT" sz="3200"/>
        </a:p>
      </dgm:t>
    </dgm:pt>
    <dgm:pt modelId="{6BE4E373-0656-4EDC-821E-BE09C952B1F6}">
      <dgm:prSet phldrT="[Text]" custT="1"/>
      <dgm:spPr/>
      <dgm:t>
        <a:bodyPr/>
        <a:lstStyle/>
        <a:p>
          <a:r>
            <a:rPr lang="it-IT" sz="3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Conoscere i nuovi colleghi</a:t>
          </a:r>
        </a:p>
      </dgm:t>
    </dgm:pt>
    <dgm:pt modelId="{34218063-BF94-4304-99BD-B3F7BA4D3C8F}" type="parTrans" cxnId="{119690D4-400B-468B-8BA0-5C9C9E2AFEAF}">
      <dgm:prSet/>
      <dgm:spPr/>
      <dgm:t>
        <a:bodyPr/>
        <a:lstStyle/>
        <a:p>
          <a:endParaRPr lang="it-IT" sz="3200"/>
        </a:p>
      </dgm:t>
    </dgm:pt>
    <dgm:pt modelId="{E17B9BF1-2948-497F-8EC7-3BF734D839DB}" type="sibTrans" cxnId="{119690D4-400B-468B-8BA0-5C9C9E2AFEAF}">
      <dgm:prSet/>
      <dgm:spPr/>
      <dgm:t>
        <a:bodyPr/>
        <a:lstStyle/>
        <a:p>
          <a:endParaRPr lang="it-IT" sz="3200"/>
        </a:p>
      </dgm:t>
    </dgm:pt>
    <dgm:pt modelId="{1E4D3931-0DBD-4211-A24A-6AF364284B1E}">
      <dgm:prSet phldrT="[Text]" custT="1"/>
      <dgm:spPr/>
      <dgm:t>
        <a:bodyPr/>
        <a:lstStyle/>
        <a:p>
          <a:pPr marL="280988" indent="-280988"/>
          <a:r>
            <a:rPr lang="it-I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Familiarizzare con la </a:t>
          </a:r>
          <a:r>
            <a:rPr lang="it-IT" sz="3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nuov</a:t>
          </a:r>
          <a:r>
            <a:rPr lang="it-IT" sz="3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assegnazione</a:t>
          </a:r>
        </a:p>
      </dgm:t>
    </dgm:pt>
    <dgm:pt modelId="{CADAA3D9-7C63-4729-85B0-64C8AF644EEF}" type="sibTrans" cxnId="{63E4D827-0083-4625-9FD6-043D8D32091E}">
      <dgm:prSet/>
      <dgm:spPr/>
      <dgm:t>
        <a:bodyPr/>
        <a:lstStyle/>
        <a:p>
          <a:endParaRPr lang="it-IT" sz="3200"/>
        </a:p>
      </dgm:t>
    </dgm:pt>
    <dgm:pt modelId="{FC93695B-FD0E-4353-B1FD-4328F4386DEC}" type="parTrans" cxnId="{63E4D827-0083-4625-9FD6-043D8D32091E}">
      <dgm:prSet/>
      <dgm:spPr/>
      <dgm:t>
        <a:bodyPr/>
        <a:lstStyle/>
        <a:p>
          <a:endParaRPr lang="it-IT" sz="3200"/>
        </a:p>
      </dgm:t>
    </dgm:pt>
    <dgm:pt modelId="{AAE7A1E6-6847-453D-B55B-8A82BF138C1D}" type="pres">
      <dgm:prSet presAssocID="{F6FEADD9-F67D-41F5-BA4C-3C84956E7F4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C4407577-18A2-46E0-8805-2838042EB67A}" type="pres">
      <dgm:prSet presAssocID="{74EE5CD8-078F-4590-BF9C-A341A294A016}" presName="linNode" presStyleCnt="0"/>
      <dgm:spPr/>
      <dgm:t>
        <a:bodyPr/>
        <a:lstStyle/>
        <a:p>
          <a:endParaRPr lang="it-IT"/>
        </a:p>
      </dgm:t>
    </dgm:pt>
    <dgm:pt modelId="{7E429971-BC57-430F-BB25-C0574E5E39E3}" type="pres">
      <dgm:prSet presAssocID="{74EE5CD8-078F-4590-BF9C-A341A294A016}" presName="parentText" presStyleLbl="node1" presStyleIdx="0" presStyleCnt="3" custLinFactNeighborY="-15667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it-IT"/>
        </a:p>
      </dgm:t>
    </dgm:pt>
    <dgm:pt modelId="{D54B1729-BC98-42C1-9C6C-D65DCBA4358F}" type="pres">
      <dgm:prSet presAssocID="{74EE5CD8-078F-4590-BF9C-A341A294A016}" presName="descendantText" presStyleLbl="alignAccFollowNode1" presStyleIdx="0" presStyleCnt="3" custScaleX="25963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it-IT"/>
        </a:p>
      </dgm:t>
    </dgm:pt>
    <dgm:pt modelId="{AB8574CC-D4F2-4555-AEE3-F4EE58B11D03}" type="pres">
      <dgm:prSet presAssocID="{CF9FB981-E6ED-4440-AC98-4E4E2ABA2C55}" presName="sp" presStyleCnt="0"/>
      <dgm:spPr/>
      <dgm:t>
        <a:bodyPr/>
        <a:lstStyle/>
        <a:p>
          <a:endParaRPr lang="it-IT"/>
        </a:p>
      </dgm:t>
    </dgm:pt>
    <dgm:pt modelId="{85B8F607-FDD8-476A-ADBE-E1250824F294}" type="pres">
      <dgm:prSet presAssocID="{AA046201-5C4D-445E-BF0B-5C6D2B0A1945}" presName="linNode" presStyleCnt="0"/>
      <dgm:spPr/>
      <dgm:t>
        <a:bodyPr/>
        <a:lstStyle/>
        <a:p>
          <a:endParaRPr lang="it-IT"/>
        </a:p>
      </dgm:t>
    </dgm:pt>
    <dgm:pt modelId="{C04276DC-EE64-470A-B8BC-09067B8045FA}" type="pres">
      <dgm:prSet presAssocID="{AA046201-5C4D-445E-BF0B-5C6D2B0A1945}" presName="parentText" presStyleLbl="node1" presStyleIdx="1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it-IT"/>
        </a:p>
      </dgm:t>
    </dgm:pt>
    <dgm:pt modelId="{B37A5355-225B-4C6F-AED7-6C620F99EECC}" type="pres">
      <dgm:prSet presAssocID="{AA046201-5C4D-445E-BF0B-5C6D2B0A1945}" presName="descendantText" presStyleLbl="alignAccFollowNode1" presStyleIdx="1" presStyleCnt="3" custScaleX="25963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it-IT"/>
        </a:p>
      </dgm:t>
    </dgm:pt>
    <dgm:pt modelId="{5ACAA866-A8A8-4183-97B5-CEEAB1525C60}" type="pres">
      <dgm:prSet presAssocID="{40767EFF-7D52-4469-ACEE-7D28E67337E2}" presName="sp" presStyleCnt="0"/>
      <dgm:spPr/>
      <dgm:t>
        <a:bodyPr/>
        <a:lstStyle/>
        <a:p>
          <a:endParaRPr lang="it-IT"/>
        </a:p>
      </dgm:t>
    </dgm:pt>
    <dgm:pt modelId="{477213BE-9E91-4950-8451-7F60796F47F4}" type="pres">
      <dgm:prSet presAssocID="{D1776C8F-2B10-4075-8DF7-7F65AB725ED5}" presName="linNode" presStyleCnt="0"/>
      <dgm:spPr/>
      <dgm:t>
        <a:bodyPr/>
        <a:lstStyle/>
        <a:p>
          <a:endParaRPr lang="it-IT"/>
        </a:p>
      </dgm:t>
    </dgm:pt>
    <dgm:pt modelId="{F5034101-5B7D-4FE7-B47A-5A48CF39606B}" type="pres">
      <dgm:prSet presAssocID="{D1776C8F-2B10-4075-8DF7-7F65AB725ED5}" presName="parentText" presStyleLbl="node1" presStyleIdx="2" presStyleCnt="3">
        <dgm:presLayoutVars>
          <dgm:chMax val="1"/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it-IT"/>
        </a:p>
      </dgm:t>
    </dgm:pt>
    <dgm:pt modelId="{C7C3E6FD-D83F-4BDA-907E-B5EE041DA931}" type="pres">
      <dgm:prSet presAssocID="{D1776C8F-2B10-4075-8DF7-7F65AB725ED5}" presName="descendantText" presStyleLbl="alignAccFollowNode1" presStyleIdx="2" presStyleCnt="3" custScaleX="259632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it-IT"/>
        </a:p>
      </dgm:t>
    </dgm:pt>
  </dgm:ptLst>
  <dgm:cxnLst>
    <dgm:cxn modelId="{7077B78D-FCDC-4519-8416-DC357ACD5043}" srcId="{F6FEADD9-F67D-41F5-BA4C-3C84956E7F46}" destId="{D1776C8F-2B10-4075-8DF7-7F65AB725ED5}" srcOrd="2" destOrd="0" parTransId="{7291E740-3E17-41B3-99D3-1D67AE37CC3F}" sibTransId="{88B75C29-8054-417D-BCE3-878A55118F6D}"/>
    <dgm:cxn modelId="{119690D4-400B-468B-8BA0-5C9C9E2AFEAF}" srcId="{D1776C8F-2B10-4075-8DF7-7F65AB725ED5}" destId="{6BE4E373-0656-4EDC-821E-BE09C952B1F6}" srcOrd="0" destOrd="0" parTransId="{34218063-BF94-4304-99BD-B3F7BA4D3C8F}" sibTransId="{E17B9BF1-2948-497F-8EC7-3BF734D839DB}"/>
    <dgm:cxn modelId="{3D887057-7E91-45EF-8E4B-3006C2DFECB4}" type="presOf" srcId="{6BE4E373-0656-4EDC-821E-BE09C952B1F6}" destId="{C7C3E6FD-D83F-4BDA-907E-B5EE041DA931}" srcOrd="0" destOrd="0" presId="urn:microsoft.com/office/officeart/2005/8/layout/vList5"/>
    <dgm:cxn modelId="{B6416E04-E5DE-46CA-AD27-47EBE280D636}" type="presOf" srcId="{C59269D0-92A5-481C-BA64-727AFB0DD545}" destId="{B37A5355-225B-4C6F-AED7-6C620F99EECC}" srcOrd="0" destOrd="0" presId="urn:microsoft.com/office/officeart/2005/8/layout/vList5"/>
    <dgm:cxn modelId="{F40F9561-0D4C-44CF-91EF-A92B1DBDE44B}" srcId="{F6FEADD9-F67D-41F5-BA4C-3C84956E7F46}" destId="{74EE5CD8-078F-4590-BF9C-A341A294A016}" srcOrd="0" destOrd="0" parTransId="{BB568D76-3363-43D3-B00C-3359A643216C}" sibTransId="{CF9FB981-E6ED-4440-AC98-4E4E2ABA2C55}"/>
    <dgm:cxn modelId="{5417F3DF-8CAE-4E6C-ADBB-ED6F50084B8E}" type="presOf" srcId="{D1776C8F-2B10-4075-8DF7-7F65AB725ED5}" destId="{F5034101-5B7D-4FE7-B47A-5A48CF39606B}" srcOrd="0" destOrd="0" presId="urn:microsoft.com/office/officeart/2005/8/layout/vList5"/>
    <dgm:cxn modelId="{9071FB3B-D26B-4384-BD1A-80C12C62D02C}" srcId="{AA046201-5C4D-445E-BF0B-5C6D2B0A1945}" destId="{C59269D0-92A5-481C-BA64-727AFB0DD545}" srcOrd="0" destOrd="0" parTransId="{312CC84D-092F-422A-AA24-A4619DBBB7BE}" sibTransId="{266DE8E8-1339-41C4-B9A7-6148496C7FA9}"/>
    <dgm:cxn modelId="{B8AF1086-D7BE-446F-9133-738B599E9A7D}" srcId="{F6FEADD9-F67D-41F5-BA4C-3C84956E7F46}" destId="{AA046201-5C4D-445E-BF0B-5C6D2B0A1945}" srcOrd="1" destOrd="0" parTransId="{FE92FC33-5E0F-4302-9E80-A69E8ACDDE56}" sibTransId="{40767EFF-7D52-4469-ACEE-7D28E67337E2}"/>
    <dgm:cxn modelId="{DBCA7E61-D822-40A0-A27A-D7E092386A0B}" type="presOf" srcId="{F6FEADD9-F67D-41F5-BA4C-3C84956E7F46}" destId="{AAE7A1E6-6847-453D-B55B-8A82BF138C1D}" srcOrd="0" destOrd="0" presId="urn:microsoft.com/office/officeart/2005/8/layout/vList5"/>
    <dgm:cxn modelId="{9A0DCB65-9DCB-4972-9768-1762E4116F3C}" type="presOf" srcId="{74EE5CD8-078F-4590-BF9C-A341A294A016}" destId="{7E429971-BC57-430F-BB25-C0574E5E39E3}" srcOrd="0" destOrd="0" presId="urn:microsoft.com/office/officeart/2005/8/layout/vList5"/>
    <dgm:cxn modelId="{63E4D827-0083-4625-9FD6-043D8D32091E}" srcId="{74EE5CD8-078F-4590-BF9C-A341A294A016}" destId="{1E4D3931-0DBD-4211-A24A-6AF364284B1E}" srcOrd="0" destOrd="0" parTransId="{FC93695B-FD0E-4353-B1FD-4328F4386DEC}" sibTransId="{CADAA3D9-7C63-4729-85B0-64C8AF644EEF}"/>
    <dgm:cxn modelId="{1D12F37E-DF42-400C-B5B5-A8FAF49EC0EC}" type="presOf" srcId="{1E4D3931-0DBD-4211-A24A-6AF364284B1E}" destId="{D54B1729-BC98-42C1-9C6C-D65DCBA4358F}" srcOrd="0" destOrd="0" presId="urn:microsoft.com/office/officeart/2005/8/layout/vList5"/>
    <dgm:cxn modelId="{AFF7133D-5E9D-4613-9299-006F9E49301B}" type="presOf" srcId="{AA046201-5C4D-445E-BF0B-5C6D2B0A1945}" destId="{C04276DC-EE64-470A-B8BC-09067B8045FA}" srcOrd="0" destOrd="0" presId="urn:microsoft.com/office/officeart/2005/8/layout/vList5"/>
    <dgm:cxn modelId="{1E18118B-9778-4714-A249-2B714D5427F7}" type="presParOf" srcId="{AAE7A1E6-6847-453D-B55B-8A82BF138C1D}" destId="{C4407577-18A2-46E0-8805-2838042EB67A}" srcOrd="0" destOrd="0" presId="urn:microsoft.com/office/officeart/2005/8/layout/vList5"/>
    <dgm:cxn modelId="{84152E8A-21A6-4CAF-BC09-47C13F4FFFB8}" type="presParOf" srcId="{C4407577-18A2-46E0-8805-2838042EB67A}" destId="{7E429971-BC57-430F-BB25-C0574E5E39E3}" srcOrd="0" destOrd="0" presId="urn:microsoft.com/office/officeart/2005/8/layout/vList5"/>
    <dgm:cxn modelId="{1D51832F-3B38-483B-8C08-BDD413206841}" type="presParOf" srcId="{C4407577-18A2-46E0-8805-2838042EB67A}" destId="{D54B1729-BC98-42C1-9C6C-D65DCBA4358F}" srcOrd="1" destOrd="0" presId="urn:microsoft.com/office/officeart/2005/8/layout/vList5"/>
    <dgm:cxn modelId="{F2BB24AB-7DB6-4F0F-92D8-664E0F322520}" type="presParOf" srcId="{AAE7A1E6-6847-453D-B55B-8A82BF138C1D}" destId="{AB8574CC-D4F2-4555-AEE3-F4EE58B11D03}" srcOrd="1" destOrd="0" presId="urn:microsoft.com/office/officeart/2005/8/layout/vList5"/>
    <dgm:cxn modelId="{3F47CC38-27AC-4E4E-92A2-FDE046382C80}" type="presParOf" srcId="{AAE7A1E6-6847-453D-B55B-8A82BF138C1D}" destId="{85B8F607-FDD8-476A-ADBE-E1250824F294}" srcOrd="2" destOrd="0" presId="urn:microsoft.com/office/officeart/2005/8/layout/vList5"/>
    <dgm:cxn modelId="{B4BBC5E0-69C0-4FD2-84A6-C47E62DEA28D}" type="presParOf" srcId="{85B8F607-FDD8-476A-ADBE-E1250824F294}" destId="{C04276DC-EE64-470A-B8BC-09067B8045FA}" srcOrd="0" destOrd="0" presId="urn:microsoft.com/office/officeart/2005/8/layout/vList5"/>
    <dgm:cxn modelId="{71B90C6E-E0F2-4EE1-8864-5914AAFA20A7}" type="presParOf" srcId="{85B8F607-FDD8-476A-ADBE-E1250824F294}" destId="{B37A5355-225B-4C6F-AED7-6C620F99EECC}" srcOrd="1" destOrd="0" presId="urn:microsoft.com/office/officeart/2005/8/layout/vList5"/>
    <dgm:cxn modelId="{E6DEED78-0C33-4D1D-A595-AFE4311369E4}" type="presParOf" srcId="{AAE7A1E6-6847-453D-B55B-8A82BF138C1D}" destId="{5ACAA866-A8A8-4183-97B5-CEEAB1525C60}" srcOrd="3" destOrd="0" presId="urn:microsoft.com/office/officeart/2005/8/layout/vList5"/>
    <dgm:cxn modelId="{FD2A22C3-24B0-4E4D-A3BC-79528D3FBC48}" type="presParOf" srcId="{AAE7A1E6-6847-453D-B55B-8A82BF138C1D}" destId="{477213BE-9E91-4950-8451-7F60796F47F4}" srcOrd="4" destOrd="0" presId="urn:microsoft.com/office/officeart/2005/8/layout/vList5"/>
    <dgm:cxn modelId="{2D9E3819-8AF8-4F78-AD5E-1D892BCE0381}" type="presParOf" srcId="{477213BE-9E91-4950-8451-7F60796F47F4}" destId="{F5034101-5B7D-4FE7-B47A-5A48CF39606B}" srcOrd="0" destOrd="0" presId="urn:microsoft.com/office/officeart/2005/8/layout/vList5"/>
    <dgm:cxn modelId="{5FD7E964-E46A-45B4-A545-5D657B6094BB}" type="presParOf" srcId="{477213BE-9E91-4950-8451-7F60796F47F4}" destId="{C7C3E6FD-D83F-4BDA-907E-B5EE041DA93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B1729-BC98-42C1-9C6C-D65DCBA4358F}">
      <dsp:nvSpPr>
        <dsp:cNvPr id="0" name=""/>
        <dsp:cNvSpPr/>
      </dsp:nvSpPr>
      <dsp:spPr>
        <a:xfrm rot="5400000">
          <a:off x="3066871" y="-1848315"/>
          <a:ext cx="1047750" cy="501028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0988" lvl="1" indent="-280988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Familiarizzare con la </a:t>
          </a:r>
          <a:r>
            <a:rPr lang="it-IT" sz="3200" kern="1200" dirty="0" err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nuov</a:t>
          </a:r>
          <a:r>
            <a:rPr lang="it-IT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</a:t>
          </a:r>
          <a:r>
            <a:rPr lang="it-IT" sz="32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assegnazione</a:t>
          </a:r>
        </a:p>
      </dsp:txBody>
      <dsp:txXfrm rot="-5400000">
        <a:off x="1085603" y="132953"/>
        <a:ext cx="5010287" cy="1047750"/>
      </dsp:txXfrm>
    </dsp:sp>
    <dsp:sp modelId="{7E429971-BC57-430F-BB25-C0574E5E39E3}">
      <dsp:nvSpPr>
        <dsp:cNvPr id="0" name=""/>
        <dsp:cNvSpPr/>
      </dsp:nvSpPr>
      <dsp:spPr>
        <a:xfrm>
          <a:off x="109" y="0"/>
          <a:ext cx="1085492" cy="130968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4400" kern="1200"/>
            <a:t>1</a:t>
          </a:r>
        </a:p>
      </dsp:txBody>
      <dsp:txXfrm>
        <a:off x="53098" y="52989"/>
        <a:ext cx="979514" cy="1203709"/>
      </dsp:txXfrm>
    </dsp:sp>
    <dsp:sp modelId="{B37A5355-225B-4C6F-AED7-6C620F99EECC}">
      <dsp:nvSpPr>
        <dsp:cNvPr id="0" name=""/>
        <dsp:cNvSpPr/>
      </dsp:nvSpPr>
      <dsp:spPr>
        <a:xfrm rot="5400000">
          <a:off x="3066871" y="-473143"/>
          <a:ext cx="1047750" cy="5010287"/>
        </a:xfrm>
        <a:prstGeom prst="rect">
          <a:avLst/>
        </a:prstGeom>
        <a:solidFill>
          <a:schemeClr val="accent3">
            <a:tint val="40000"/>
            <a:alpha val="90000"/>
            <a:hueOff val="5358425"/>
            <a:satOff val="-6896"/>
            <a:lumOff val="-537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5358425"/>
              <a:satOff val="-6896"/>
              <a:lumOff val="-5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32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Conoscere il nuovo ambiente</a:t>
          </a:r>
        </a:p>
      </dsp:txBody>
      <dsp:txXfrm rot="-5400000">
        <a:off x="1085603" y="1508125"/>
        <a:ext cx="5010287" cy="1047750"/>
      </dsp:txXfrm>
    </dsp:sp>
    <dsp:sp modelId="{C04276DC-EE64-470A-B8BC-09067B8045FA}">
      <dsp:nvSpPr>
        <dsp:cNvPr id="0" name=""/>
        <dsp:cNvSpPr/>
      </dsp:nvSpPr>
      <dsp:spPr>
        <a:xfrm>
          <a:off x="109" y="1377156"/>
          <a:ext cx="1085492" cy="1309687"/>
        </a:xfrm>
        <a:prstGeom prst="roundRect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4400" kern="1200"/>
            <a:t>2</a:t>
          </a:r>
        </a:p>
      </dsp:txBody>
      <dsp:txXfrm>
        <a:off x="53098" y="1430145"/>
        <a:ext cx="979514" cy="1203709"/>
      </dsp:txXfrm>
    </dsp:sp>
    <dsp:sp modelId="{C7C3E6FD-D83F-4BDA-907E-B5EE041DA931}">
      <dsp:nvSpPr>
        <dsp:cNvPr id="0" name=""/>
        <dsp:cNvSpPr/>
      </dsp:nvSpPr>
      <dsp:spPr>
        <a:xfrm rot="5400000">
          <a:off x="3066871" y="902028"/>
          <a:ext cx="1047750" cy="5010287"/>
        </a:xfrm>
        <a:prstGeom prst="rect">
          <a:avLst/>
        </a:prstGeom>
        <a:solidFill>
          <a:schemeClr val="accent3">
            <a:tint val="40000"/>
            <a:alpha val="90000"/>
            <a:hueOff val="10716850"/>
            <a:satOff val="-13793"/>
            <a:lumOff val="-1075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10716850"/>
              <a:satOff val="-13793"/>
              <a:lumOff val="-107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3200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Conoscere i nuovi colleghi</a:t>
          </a:r>
        </a:p>
      </dsp:txBody>
      <dsp:txXfrm rot="-5400000">
        <a:off x="1085603" y="2883296"/>
        <a:ext cx="5010287" cy="1047750"/>
      </dsp:txXfrm>
    </dsp:sp>
    <dsp:sp modelId="{F5034101-5B7D-4FE7-B47A-5A48CF39606B}">
      <dsp:nvSpPr>
        <dsp:cNvPr id="0" name=""/>
        <dsp:cNvSpPr/>
      </dsp:nvSpPr>
      <dsp:spPr>
        <a:xfrm>
          <a:off x="109" y="2752328"/>
          <a:ext cx="1085492" cy="1309687"/>
        </a:xfrm>
        <a:prstGeom prst="roundRect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4400" kern="1200"/>
            <a:t>3</a:t>
          </a:r>
        </a:p>
      </dsp:txBody>
      <dsp:txXfrm>
        <a:off x="53098" y="2805317"/>
        <a:ext cx="979514" cy="12037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it-IT" sz="1200"/>
            </a:lvl1pPr>
          </a:lstStyle>
          <a:p>
            <a:endParaRPr lang="it-IT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it-IT" sz="1200"/>
            </a:lvl1pPr>
          </a:lstStyle>
          <a:p>
            <a:fld id="{D83FDC75-7F73-4A4A-A77C-09AADF00E0EA}" type="datetimeFigureOut">
              <a:rPr lang="it-IT" smtClean="0"/>
              <a:pPr/>
              <a:t>04/09/2025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it-IT" sz="1200"/>
            </a:lvl1pPr>
          </a:lstStyle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it-IT" sz="1200"/>
            </a:lvl1pPr>
          </a:lstStyle>
          <a:p>
            <a:fld id="{459226BF-1F13-42D3-80DC-373E7ADD1EBC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9276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it-IT"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it-IT" sz="1200"/>
            </a:lvl1pPr>
          </a:lstStyle>
          <a:p>
            <a:fld id="{48AEF76B-3757-4A0B-AF93-28494465C1DD}" type="datetimeFigureOut">
              <a:pPr/>
              <a:t>12/17/2009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it-IT"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it-IT" sz="1200"/>
            </a:lvl1pPr>
          </a:lstStyle>
          <a:p>
            <a:fld id="{75693FD4-8F83-4EF7-AC3F-0DC0388986B0}" type="slidenum"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6813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 lang="it-IT"/>
            </a:pPr>
            <a:r>
              <a:rPr lang="it-IT" sz="1200" dirty="0" smtClean="0"/>
              <a:t>Questa è un'altra opzione</a:t>
            </a:r>
            <a:r>
              <a:rPr lang="it-IT" sz="1200" baseline="0" dirty="0" smtClean="0"/>
              <a:t> per creare una diapositiva introduttiva.</a:t>
            </a:r>
            <a:endParaRPr lang="it-IT" sz="1200" dirty="0" smtClean="0"/>
          </a:p>
          <a:p>
            <a:pPr marL="228600" indent="-228600">
              <a:buFont typeface="+mj-lt"/>
              <a:buNone/>
            </a:pPr>
            <a:endParaRPr lang="it-IT" sz="12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9750" y="503238"/>
            <a:ext cx="3143250" cy="2359025"/>
          </a:xfr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endParaRPr 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it-IT" smtClean="0"/>
              <a:pPr/>
              <a:t>13</a:t>
            </a:fld>
            <a:endParaRPr lang="it-IT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it-IT"/>
            </a:pPr>
            <a:r>
              <a:rPr lang="it-IT" dirty="0" smtClean="0"/>
              <a:t>Utilizzare un'intestazione di sezione per ogni argomento, in modo che il passaggio da un argomento a un altro sia ben chiaro per il pubblico. 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it-IT" smtClean="0"/>
              <a:pPr/>
              <a:t>23</a:t>
            </a:fld>
            <a:endParaRPr lang="it-IT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 eaLnBrk="1" latinLnBrk="0" hangingPunct="1">
              <a:defRPr kumimoji="0" lang="it-IT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it-IT"/>
              <a:t>Fare clic per modificare lo stile del titolo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it-IT"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 eaLnBrk="1" latinLnBrk="0" hangingPunct="1">
              <a:buNone/>
              <a:defRPr kumimoji="0" lang="it-IT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eaLnBrk="1" latinLnBrk="0" hangingPunct="1">
              <a:buNone/>
              <a:defRPr kumimoji="0" lang="it-IT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eaLnBrk="1" latinLnBrk="0" hangingPunct="1">
              <a:buNone/>
              <a:defRPr kumimoji="0" lang="it-IT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eaLnBrk="1" latinLnBrk="0" hangingPunct="1">
              <a:buNone/>
              <a:defRPr kumimoji="0" lang="it-IT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eaLnBrk="1" latinLnBrk="0" hangingPunct="1">
              <a:buNone/>
              <a:defRPr kumimoji="0" lang="it-IT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eaLnBrk="1" latinLnBrk="0" hangingPunct="1">
              <a:buNone/>
              <a:defRPr kumimoji="0" lang="it-IT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eaLnBrk="1" latinLnBrk="0" hangingPunct="1">
              <a:buNone/>
              <a:defRPr kumimoji="0" lang="it-IT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eaLnBrk="1" latinLnBrk="0" hangingPunct="1">
              <a:buNone/>
              <a:defRPr kumimoji="0" lang="it-IT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it-IT" smtClean="0"/>
              <a:t>Fare clic per modificare lo stile del sottotitolo dello schema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it-IT" sz="2000" baseline="0"/>
            </a:lvl1pPr>
          </a:lstStyle>
          <a:p>
            <a:r>
              <a:rPr kumimoji="0" lang="it-IT"/>
              <a:t>Logo aziendale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o s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kumimoji="0" lang="it-IT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1907" y="1"/>
            <a:ext cx="8762858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8"/>
            <a:ext cx="8496943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1"/>
            <a:ext cx="6539684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21350" y="293317"/>
            <a:ext cx="8525337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68401" y="662656"/>
            <a:ext cx="7316390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737297" y="3505210"/>
            <a:ext cx="731639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711406" y="4578463"/>
            <a:ext cx="4607740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8D14043-C86D-4A44-BA3C-E8DEDA3EAA83}" type="datetimeFigureOut">
              <a:rPr lang="it-IT" smtClean="0"/>
              <a:t>04/09/2025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4170" y="4883024"/>
            <a:ext cx="303542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388818" y="38326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9649C28B-7A82-40BD-B164-47DDC6C1BFB3}" type="slidenum">
              <a:rPr lang="it-IT" smtClean="0"/>
              <a:t>‹N›</a:t>
            </a:fld>
            <a:endParaRPr lang="it-IT"/>
          </a:p>
        </p:txBody>
      </p:sp>
      <p:sp>
        <p:nvSpPr>
          <p:cNvPr id="25" name="5-Point Star 24"/>
          <p:cNvSpPr/>
          <p:nvPr/>
        </p:nvSpPr>
        <p:spPr>
          <a:xfrm rot="21420000">
            <a:off x="3166039" y="5111356"/>
            <a:ext cx="386540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338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 eaLnBrk="1" latinLnBrk="0" hangingPunct="1">
              <a:defRPr kumimoji="0" lang="it-IT" sz="4000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it-IT"/>
              <a:t>Fare clic per modificare lo stile del titolo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it-IT" sz="1800"/>
            </a:lvl1pPr>
          </a:lstStyle>
          <a:p>
            <a:r>
              <a:rPr kumimoji="0" lang="it-IT"/>
              <a:t>Logo aziendale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l" eaLnBrk="1" latinLnBrk="0" hangingPunct="1">
              <a:defRPr kumimoji="0" lang="it-IT"/>
            </a:lvl1pPr>
          </a:lstStyle>
          <a:p>
            <a:r>
              <a:rPr kumimoji="0" lang="it-IT"/>
              <a:t>Fare clic per modificare lo stile del titolo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 eaLnBrk="1" latinLnBrk="0" hangingPunct="1">
              <a:defRPr kumimoji="0" lang="it-IT" sz="3200">
                <a:latin typeface="+mn-lt"/>
              </a:defRPr>
            </a:lvl1pPr>
            <a:lvl2pPr eaLnBrk="1" latinLnBrk="0" hangingPunct="1">
              <a:defRPr kumimoji="0" lang="it-IT" sz="2800">
                <a:latin typeface="+mn-lt"/>
              </a:defRPr>
            </a:lvl2pPr>
            <a:lvl3pPr eaLnBrk="1" latinLnBrk="0" hangingPunct="1">
              <a:defRPr kumimoji="0" lang="it-IT" sz="2400">
                <a:latin typeface="+mn-lt"/>
              </a:defRPr>
            </a:lvl3pPr>
            <a:lvl4pPr eaLnBrk="1" latinLnBrk="0" hangingPunct="1">
              <a:defRPr kumimoji="0" lang="it-IT" sz="2400">
                <a:latin typeface="+mn-lt"/>
              </a:defRPr>
            </a:lvl4pPr>
            <a:lvl5pPr eaLnBrk="1" latinLnBrk="0" hangingPunct="1">
              <a:defRPr kumimoji="0" lang="it-IT" sz="2400">
                <a:latin typeface="+mn-lt"/>
              </a:defRPr>
            </a:lvl5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 eaLnBrk="1" latinLnBrk="0" hangingPunct="1">
              <a:defRPr kumimoji="0" lang="it-IT" sz="2800"/>
            </a:lvl1pPr>
            <a:lvl2pPr eaLnBrk="1" latinLnBrk="0" hangingPunct="1">
              <a:defRPr kumimoji="0" lang="it-IT" sz="2400"/>
            </a:lvl2pPr>
            <a:lvl3pPr eaLnBrk="1" latinLnBrk="0" hangingPunct="1">
              <a:defRPr kumimoji="0" lang="it-IT" sz="2000"/>
            </a:lvl3pPr>
            <a:lvl4pPr eaLnBrk="1" latinLnBrk="0" hangingPunct="1">
              <a:defRPr kumimoji="0" lang="it-IT" sz="1800"/>
            </a:lvl4pPr>
            <a:lvl5pPr eaLnBrk="1" latinLnBrk="0" hangingPunct="1">
              <a:defRPr kumimoji="0" lang="it-IT" sz="1800"/>
            </a:lvl5pPr>
            <a:lvl6pPr eaLnBrk="1" latinLnBrk="0" hangingPunct="1">
              <a:defRPr kumimoji="0" lang="it-IT" sz="1800"/>
            </a:lvl6pPr>
            <a:lvl7pPr eaLnBrk="1" latinLnBrk="0" hangingPunct="1">
              <a:defRPr kumimoji="0" lang="it-IT" sz="1800"/>
            </a:lvl7pPr>
            <a:lvl8pPr eaLnBrk="1" latinLnBrk="0" hangingPunct="1">
              <a:defRPr kumimoji="0" lang="it-IT" sz="1800"/>
            </a:lvl8pPr>
            <a:lvl9pPr eaLnBrk="1" latinLnBrk="0" hangingPunct="1">
              <a:defRPr kumimoji="0" lang="it-IT" sz="1800"/>
            </a:lvl9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 eaLnBrk="1" latinLnBrk="0" hangingPunct="1">
              <a:defRPr kumimoji="0" lang="it-IT" sz="2800"/>
            </a:lvl1pPr>
            <a:lvl2pPr eaLnBrk="1" latinLnBrk="0" hangingPunct="1">
              <a:defRPr kumimoji="0" lang="it-IT" sz="2400"/>
            </a:lvl2pPr>
            <a:lvl3pPr eaLnBrk="1" latinLnBrk="0" hangingPunct="1">
              <a:defRPr kumimoji="0" lang="it-IT" sz="2000"/>
            </a:lvl3pPr>
            <a:lvl4pPr eaLnBrk="1" latinLnBrk="0" hangingPunct="1">
              <a:defRPr kumimoji="0" lang="it-IT" sz="1800"/>
            </a:lvl4pPr>
            <a:lvl5pPr eaLnBrk="1" latinLnBrk="0" hangingPunct="1">
              <a:defRPr kumimoji="0" lang="it-IT" sz="1800"/>
            </a:lvl5pPr>
            <a:lvl6pPr eaLnBrk="1" latinLnBrk="0" hangingPunct="1">
              <a:defRPr kumimoji="0" lang="it-IT" sz="1800"/>
            </a:lvl6pPr>
            <a:lvl7pPr eaLnBrk="1" latinLnBrk="0" hangingPunct="1">
              <a:defRPr kumimoji="0" lang="it-IT" sz="1800"/>
            </a:lvl7pPr>
            <a:lvl8pPr eaLnBrk="1" latinLnBrk="0" hangingPunct="1">
              <a:defRPr kumimoji="0" lang="it-IT" sz="1800"/>
            </a:lvl8pPr>
            <a:lvl9pPr eaLnBrk="1" latinLnBrk="0" hangingPunct="1">
              <a:defRPr kumimoji="0" lang="it-IT" sz="1800"/>
            </a:lvl9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it-IT"/>
            </a:lvl1pPr>
          </a:lstStyle>
          <a:p>
            <a:pPr eaLnBrk="1" latinLnBrk="0" hangingPunct="1"/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it-IT" sz="2400" b="1"/>
            </a:lvl1pPr>
            <a:lvl2pPr marL="457200" indent="0" eaLnBrk="1" latinLnBrk="0" hangingPunct="1">
              <a:buNone/>
              <a:defRPr kumimoji="0" lang="it-IT" sz="2000" b="1"/>
            </a:lvl2pPr>
            <a:lvl3pPr marL="914400" indent="0" eaLnBrk="1" latinLnBrk="0" hangingPunct="1">
              <a:buNone/>
              <a:defRPr kumimoji="0" lang="it-IT" sz="1800" b="1"/>
            </a:lvl3pPr>
            <a:lvl4pPr marL="1371600" indent="0" eaLnBrk="1" latinLnBrk="0" hangingPunct="1">
              <a:buNone/>
              <a:defRPr kumimoji="0" lang="it-IT" sz="1600" b="1"/>
            </a:lvl4pPr>
            <a:lvl5pPr marL="1828800" indent="0" eaLnBrk="1" latinLnBrk="0" hangingPunct="1">
              <a:buNone/>
              <a:defRPr kumimoji="0" lang="it-IT" sz="1600" b="1"/>
            </a:lvl5pPr>
            <a:lvl6pPr marL="2286000" indent="0" eaLnBrk="1" latinLnBrk="0" hangingPunct="1">
              <a:buNone/>
              <a:defRPr kumimoji="0" lang="it-IT" sz="1600" b="1"/>
            </a:lvl6pPr>
            <a:lvl7pPr marL="2743200" indent="0" eaLnBrk="1" latinLnBrk="0" hangingPunct="1">
              <a:buNone/>
              <a:defRPr kumimoji="0" lang="it-IT" sz="1600" b="1"/>
            </a:lvl7pPr>
            <a:lvl8pPr marL="3200400" indent="0" eaLnBrk="1" latinLnBrk="0" hangingPunct="1">
              <a:buNone/>
              <a:defRPr kumimoji="0" lang="it-IT" sz="1600" b="1"/>
            </a:lvl8pPr>
            <a:lvl9pPr marL="3657600" indent="0" eaLnBrk="1" latinLnBrk="0" hangingPunct="1">
              <a:buNone/>
              <a:defRPr kumimoji="0" lang="it-IT" sz="1600" b="1"/>
            </a:lvl9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 eaLnBrk="1" latinLnBrk="0" hangingPunct="1">
              <a:defRPr kumimoji="0" lang="it-IT" sz="2400"/>
            </a:lvl1pPr>
            <a:lvl2pPr eaLnBrk="1" latinLnBrk="0" hangingPunct="1">
              <a:defRPr kumimoji="0" lang="it-IT" sz="2000"/>
            </a:lvl2pPr>
            <a:lvl3pPr eaLnBrk="1" latinLnBrk="0" hangingPunct="1">
              <a:defRPr kumimoji="0" lang="it-IT" sz="1800"/>
            </a:lvl3pPr>
            <a:lvl4pPr eaLnBrk="1" latinLnBrk="0" hangingPunct="1">
              <a:defRPr kumimoji="0" lang="it-IT" sz="1600"/>
            </a:lvl4pPr>
            <a:lvl5pPr eaLnBrk="1" latinLnBrk="0" hangingPunct="1">
              <a:defRPr kumimoji="0" lang="it-IT" sz="1600"/>
            </a:lvl5pPr>
            <a:lvl6pPr eaLnBrk="1" latinLnBrk="0" hangingPunct="1">
              <a:defRPr kumimoji="0" lang="it-IT" sz="1600"/>
            </a:lvl6pPr>
            <a:lvl7pPr eaLnBrk="1" latinLnBrk="0" hangingPunct="1">
              <a:defRPr kumimoji="0" lang="it-IT" sz="1600"/>
            </a:lvl7pPr>
            <a:lvl8pPr eaLnBrk="1" latinLnBrk="0" hangingPunct="1">
              <a:defRPr kumimoji="0" lang="it-IT" sz="1600"/>
            </a:lvl8pPr>
            <a:lvl9pPr eaLnBrk="1" latinLnBrk="0" hangingPunct="1">
              <a:defRPr kumimoji="0" lang="it-IT" sz="1600"/>
            </a:lvl9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 eaLnBrk="1" latinLnBrk="0" hangingPunct="1">
              <a:buNone/>
              <a:defRPr kumimoji="0" lang="it-IT" sz="2400" b="1"/>
            </a:lvl1pPr>
            <a:lvl2pPr marL="457200" indent="0" eaLnBrk="1" latinLnBrk="0" hangingPunct="1">
              <a:buNone/>
              <a:defRPr kumimoji="0" lang="it-IT" sz="2000" b="1"/>
            </a:lvl2pPr>
            <a:lvl3pPr marL="914400" indent="0" eaLnBrk="1" latinLnBrk="0" hangingPunct="1">
              <a:buNone/>
              <a:defRPr kumimoji="0" lang="it-IT" sz="1800" b="1"/>
            </a:lvl3pPr>
            <a:lvl4pPr marL="1371600" indent="0" eaLnBrk="1" latinLnBrk="0" hangingPunct="1">
              <a:buNone/>
              <a:defRPr kumimoji="0" lang="it-IT" sz="1600" b="1"/>
            </a:lvl4pPr>
            <a:lvl5pPr marL="1828800" indent="0" eaLnBrk="1" latinLnBrk="0" hangingPunct="1">
              <a:buNone/>
              <a:defRPr kumimoji="0" lang="it-IT" sz="1600" b="1"/>
            </a:lvl5pPr>
            <a:lvl6pPr marL="2286000" indent="0" eaLnBrk="1" latinLnBrk="0" hangingPunct="1">
              <a:buNone/>
              <a:defRPr kumimoji="0" lang="it-IT" sz="1600" b="1"/>
            </a:lvl6pPr>
            <a:lvl7pPr marL="2743200" indent="0" eaLnBrk="1" latinLnBrk="0" hangingPunct="1">
              <a:buNone/>
              <a:defRPr kumimoji="0" lang="it-IT" sz="1600" b="1"/>
            </a:lvl7pPr>
            <a:lvl8pPr marL="3200400" indent="0" eaLnBrk="1" latinLnBrk="0" hangingPunct="1">
              <a:buNone/>
              <a:defRPr kumimoji="0" lang="it-IT" sz="1600" b="1"/>
            </a:lvl8pPr>
            <a:lvl9pPr marL="3657600" indent="0" eaLnBrk="1" latinLnBrk="0" hangingPunct="1">
              <a:buNone/>
              <a:defRPr kumimoji="0" lang="it-IT" sz="1600" b="1"/>
            </a:lvl9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 eaLnBrk="1" latinLnBrk="0" hangingPunct="1">
              <a:defRPr kumimoji="0" lang="it-IT" sz="2400"/>
            </a:lvl1pPr>
            <a:lvl2pPr eaLnBrk="1" latinLnBrk="0" hangingPunct="1">
              <a:defRPr kumimoji="0" lang="it-IT" sz="2000"/>
            </a:lvl2pPr>
            <a:lvl3pPr eaLnBrk="1" latinLnBrk="0" hangingPunct="1">
              <a:defRPr kumimoji="0" lang="it-IT" sz="1800"/>
            </a:lvl3pPr>
            <a:lvl4pPr eaLnBrk="1" latinLnBrk="0" hangingPunct="1">
              <a:defRPr kumimoji="0" lang="it-IT" sz="1600"/>
            </a:lvl4pPr>
            <a:lvl5pPr eaLnBrk="1" latinLnBrk="0" hangingPunct="1">
              <a:defRPr kumimoji="0" lang="it-IT" sz="1600"/>
            </a:lvl5pPr>
            <a:lvl6pPr eaLnBrk="1" latinLnBrk="0" hangingPunct="1">
              <a:defRPr kumimoji="0" lang="it-IT" sz="1600"/>
            </a:lvl6pPr>
            <a:lvl7pPr eaLnBrk="1" latinLnBrk="0" hangingPunct="1">
              <a:defRPr kumimoji="0" lang="it-IT" sz="1600"/>
            </a:lvl7pPr>
            <a:lvl8pPr eaLnBrk="1" latinLnBrk="0" hangingPunct="1">
              <a:defRPr kumimoji="0" lang="it-IT" sz="1600"/>
            </a:lvl8pPr>
            <a:lvl9pPr eaLnBrk="1" latinLnBrk="0" hangingPunct="1">
              <a:defRPr kumimoji="0" lang="it-IT" sz="1600"/>
            </a:lvl9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 eaLnBrk="1" latinLnBrk="0" hangingPunct="1">
              <a:defRPr kumimoji="0" lang="it-IT" sz="2000" b="1"/>
            </a:lvl1pPr>
          </a:lstStyle>
          <a:p>
            <a:pPr eaLnBrk="1" latinLnBrk="0" hangingPunct="1"/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 eaLnBrk="1" latinLnBrk="0" hangingPunct="1">
              <a:defRPr kumimoji="0" lang="it-IT" sz="3200"/>
            </a:lvl1pPr>
            <a:lvl2pPr eaLnBrk="1" latinLnBrk="0" hangingPunct="1">
              <a:defRPr kumimoji="0" lang="it-IT" sz="2800"/>
            </a:lvl2pPr>
            <a:lvl3pPr eaLnBrk="1" latinLnBrk="0" hangingPunct="1">
              <a:defRPr kumimoji="0" lang="it-IT" sz="2400"/>
            </a:lvl3pPr>
            <a:lvl4pPr eaLnBrk="1" latinLnBrk="0" hangingPunct="1">
              <a:defRPr kumimoji="0" lang="it-IT" sz="2000"/>
            </a:lvl4pPr>
            <a:lvl5pPr eaLnBrk="1" latinLnBrk="0" hangingPunct="1">
              <a:defRPr kumimoji="0" lang="it-IT" sz="2000"/>
            </a:lvl5pPr>
            <a:lvl6pPr eaLnBrk="1" latinLnBrk="0" hangingPunct="1">
              <a:defRPr kumimoji="0" lang="it-IT" sz="2000"/>
            </a:lvl6pPr>
            <a:lvl7pPr eaLnBrk="1" latinLnBrk="0" hangingPunct="1">
              <a:defRPr kumimoji="0" lang="it-IT" sz="2000"/>
            </a:lvl7pPr>
            <a:lvl8pPr eaLnBrk="1" latinLnBrk="0" hangingPunct="1">
              <a:defRPr kumimoji="0" lang="it-IT" sz="2000"/>
            </a:lvl8pPr>
            <a:lvl9pPr eaLnBrk="1" latinLnBrk="0" hangingPunct="1">
              <a:defRPr kumimoji="0" lang="it-IT" sz="2000"/>
            </a:lvl9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 eaLnBrk="1" latinLnBrk="0" hangingPunct="1">
              <a:buNone/>
              <a:defRPr kumimoji="0" lang="it-IT" sz="1400"/>
            </a:lvl1pPr>
            <a:lvl2pPr marL="457200" indent="0" eaLnBrk="1" latinLnBrk="0" hangingPunct="1">
              <a:buNone/>
              <a:defRPr kumimoji="0" lang="it-IT" sz="1200"/>
            </a:lvl2pPr>
            <a:lvl3pPr marL="914400" indent="0" eaLnBrk="1" latinLnBrk="0" hangingPunct="1">
              <a:buNone/>
              <a:defRPr kumimoji="0" lang="it-IT" sz="1000"/>
            </a:lvl3pPr>
            <a:lvl4pPr marL="1371600" indent="0" eaLnBrk="1" latinLnBrk="0" hangingPunct="1">
              <a:buNone/>
              <a:defRPr kumimoji="0" lang="it-IT" sz="900"/>
            </a:lvl4pPr>
            <a:lvl5pPr marL="1828800" indent="0" eaLnBrk="1" latinLnBrk="0" hangingPunct="1">
              <a:buNone/>
              <a:defRPr kumimoji="0" lang="it-IT" sz="900"/>
            </a:lvl5pPr>
            <a:lvl6pPr marL="2286000" indent="0" eaLnBrk="1" latinLnBrk="0" hangingPunct="1">
              <a:buNone/>
              <a:defRPr kumimoji="0" lang="it-IT" sz="900"/>
            </a:lvl6pPr>
            <a:lvl7pPr marL="2743200" indent="0" eaLnBrk="1" latinLnBrk="0" hangingPunct="1">
              <a:buNone/>
              <a:defRPr kumimoji="0" lang="it-IT" sz="900"/>
            </a:lvl7pPr>
            <a:lvl8pPr marL="3200400" indent="0" eaLnBrk="1" latinLnBrk="0" hangingPunct="1">
              <a:buNone/>
              <a:defRPr kumimoji="0" lang="it-IT" sz="900"/>
            </a:lvl8pPr>
            <a:lvl9pPr marL="3657600" indent="0" eaLnBrk="1" latinLnBrk="0" hangingPunct="1">
              <a:buNone/>
              <a:defRPr kumimoji="0" lang="it-IT" sz="900"/>
            </a:lvl9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 eaLnBrk="1" latinLnBrk="0" hangingPunct="1">
              <a:defRPr kumimoji="0" lang="it-IT" sz="2000" b="1"/>
            </a:lvl1pPr>
          </a:lstStyle>
          <a:p>
            <a:pPr eaLnBrk="1" latinLnBrk="0" hangingPunct="1"/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lang="it-IT" sz="3200"/>
            </a:lvl1pPr>
            <a:lvl2pPr marL="457200" indent="0" eaLnBrk="1" latinLnBrk="0" hangingPunct="1">
              <a:buNone/>
              <a:defRPr kumimoji="0" lang="it-IT" sz="2800"/>
            </a:lvl2pPr>
            <a:lvl3pPr marL="914400" indent="0" eaLnBrk="1" latinLnBrk="0" hangingPunct="1">
              <a:buNone/>
              <a:defRPr kumimoji="0" lang="it-IT" sz="2400"/>
            </a:lvl3pPr>
            <a:lvl4pPr marL="1371600" indent="0" eaLnBrk="1" latinLnBrk="0" hangingPunct="1">
              <a:buNone/>
              <a:defRPr kumimoji="0" lang="it-IT" sz="2000"/>
            </a:lvl4pPr>
            <a:lvl5pPr marL="1828800" indent="0" eaLnBrk="1" latinLnBrk="0" hangingPunct="1">
              <a:buNone/>
              <a:defRPr kumimoji="0" lang="it-IT" sz="2000"/>
            </a:lvl5pPr>
            <a:lvl6pPr marL="2286000" indent="0" eaLnBrk="1" latinLnBrk="0" hangingPunct="1">
              <a:buNone/>
              <a:defRPr kumimoji="0" lang="it-IT" sz="2000"/>
            </a:lvl6pPr>
            <a:lvl7pPr marL="2743200" indent="0" eaLnBrk="1" latinLnBrk="0" hangingPunct="1">
              <a:buNone/>
              <a:defRPr kumimoji="0" lang="it-IT" sz="2000"/>
            </a:lvl7pPr>
            <a:lvl8pPr marL="3200400" indent="0" eaLnBrk="1" latinLnBrk="0" hangingPunct="1">
              <a:buNone/>
              <a:defRPr kumimoji="0" lang="it-IT" sz="2000"/>
            </a:lvl8pPr>
            <a:lvl9pPr marL="3657600" indent="0" eaLnBrk="1" latinLnBrk="0" hangingPunct="1">
              <a:buNone/>
              <a:defRPr kumimoji="0" lang="it-IT" sz="2000"/>
            </a:lvl9pPr>
          </a:lstStyle>
          <a:p>
            <a:pPr eaLnBrk="1" latinLnBrk="0" hangingPunct="1"/>
            <a:r>
              <a:rPr lang="it-IT" smtClean="0"/>
              <a:t>Fare clic sull'icona per inserire un'immagine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 eaLnBrk="1" latinLnBrk="0" hangingPunct="1">
              <a:buNone/>
              <a:defRPr kumimoji="0" lang="it-IT" sz="1400"/>
            </a:lvl1pPr>
            <a:lvl2pPr marL="457200" indent="0" eaLnBrk="1" latinLnBrk="0" hangingPunct="1">
              <a:buNone/>
              <a:defRPr kumimoji="0" lang="it-IT" sz="1200"/>
            </a:lvl2pPr>
            <a:lvl3pPr marL="914400" indent="0" eaLnBrk="1" latinLnBrk="0" hangingPunct="1">
              <a:buNone/>
              <a:defRPr kumimoji="0" lang="it-IT" sz="1000"/>
            </a:lvl3pPr>
            <a:lvl4pPr marL="1371600" indent="0" eaLnBrk="1" latinLnBrk="0" hangingPunct="1">
              <a:buNone/>
              <a:defRPr kumimoji="0" lang="it-IT" sz="900"/>
            </a:lvl4pPr>
            <a:lvl5pPr marL="1828800" indent="0" eaLnBrk="1" latinLnBrk="0" hangingPunct="1">
              <a:buNone/>
              <a:defRPr kumimoji="0" lang="it-IT" sz="900"/>
            </a:lvl5pPr>
            <a:lvl6pPr marL="2286000" indent="0" eaLnBrk="1" latinLnBrk="0" hangingPunct="1">
              <a:buNone/>
              <a:defRPr kumimoji="0" lang="it-IT" sz="900"/>
            </a:lvl6pPr>
            <a:lvl7pPr marL="2743200" indent="0" eaLnBrk="1" latinLnBrk="0" hangingPunct="1">
              <a:buNone/>
              <a:defRPr kumimoji="0" lang="it-IT" sz="900"/>
            </a:lvl7pPr>
            <a:lvl8pPr marL="3200400" indent="0" eaLnBrk="1" latinLnBrk="0" hangingPunct="1">
              <a:buNone/>
              <a:defRPr kumimoji="0" lang="it-IT" sz="900"/>
            </a:lvl8pPr>
            <a:lvl9pPr marL="3657600" indent="0" eaLnBrk="1" latinLnBrk="0" hangingPunct="1">
              <a:buNone/>
              <a:defRPr kumimoji="0" lang="it-IT" sz="900"/>
            </a:lvl9pPr>
          </a:lstStyle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it-IT" smtClean="0"/>
              <a:t>Fare clic per modificare lo stile del titolo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</p:spTree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it-IT" smtClean="0"/>
              <a:t>Fare clic per modificare lo stile del titolo</a:t>
            </a:r>
            <a:endParaRPr kumimoji="0"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pPr/>
              <a:t>12/17/2009</a:t>
            </a:fld>
            <a:endParaRPr kumimoji="0"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pPr/>
              <a:t>‹N›</a:t>
            </a:fld>
            <a:endParaRPr kumimoji="0" lang="it-IT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  <p:sldLayoutId id="2147483664" r:id="rId13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kumimoji="0" lang="it-IT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it-IT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it-IT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it-IT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it-IT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it-IT"/>
      </a:defPPr>
      <a:lvl1pPr marL="0" algn="l" defTabSz="914400" rtl="0" eaLnBrk="1" latinLnBrk="0" hangingPunct="1"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5" Type="http://schemas.openxmlformats.org/officeDocument/2006/relationships/image" Target="../media/image22.png"/><Relationship Id="rId4" Type="http://schemas.openxmlformats.org/officeDocument/2006/relationships/hyperlink" Target="../Laura/ABILITAZIONE%20A11/area%20trasversale/Romano/DigComp-2_2-Italiano-marzo23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crobat.adobe.com/id/urn:aaid:sc:EU:05495ae3-b2a9-49c7-a353-d218318f3e25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ec.europa.eu/resources-and-tool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ducators-go-digital.jrc.ec.europa.eu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58589" cy="48768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683989" y="2217682"/>
            <a:ext cx="4869086" cy="208761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</a:t>
            </a:r>
            <a:r>
              <a:rPr lang="it-IT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</a:t>
            </a:r>
            <a:r>
              <a:rPr lang="it-IT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</a:t>
            </a:r>
          </a:p>
          <a:p>
            <a:pPr algn="ctr"/>
            <a:r>
              <a:rPr lang="it-IT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</a:t>
            </a:r>
            <a:r>
              <a:rPr lang="it-IT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</a:t>
            </a:r>
            <a:r>
              <a:rPr lang="it-IT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4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Edu</a:t>
            </a:r>
            <a:endParaRPr lang="it-IT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467544" y="5157192"/>
            <a:ext cx="5452753" cy="672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296651" y="5145652"/>
            <a:ext cx="562364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60 CFU ex art. 2-bis </a:t>
            </a:r>
            <a:r>
              <a:rPr lang="it-IT" sz="1200" dirty="0" err="1">
                <a:solidFill>
                  <a:schemeClr val="bg1"/>
                </a:solidFill>
              </a:rPr>
              <a:t>Dlgs</a:t>
            </a:r>
            <a:r>
              <a:rPr lang="it-IT" sz="1200" dirty="0">
                <a:solidFill>
                  <a:schemeClr val="bg1"/>
                </a:solidFill>
              </a:rPr>
              <a:t> 59/2017, ex art. 7 comma 2 DPCM 4 agosto 2023</a:t>
            </a:r>
          </a:p>
          <a:p>
            <a:pPr algn="ctr"/>
            <a:r>
              <a:rPr lang="it-IT" sz="1200" dirty="0">
                <a:solidFill>
                  <a:schemeClr val="bg1"/>
                </a:solidFill>
              </a:rPr>
              <a:t>30 CFU ex art. 2 – ter, comma 4 bis </a:t>
            </a:r>
            <a:r>
              <a:rPr lang="it-IT" sz="1200" dirty="0" err="1">
                <a:solidFill>
                  <a:schemeClr val="bg1"/>
                </a:solidFill>
              </a:rPr>
              <a:t>Dlgs</a:t>
            </a:r>
            <a:r>
              <a:rPr lang="it-IT" sz="1200" dirty="0">
                <a:solidFill>
                  <a:schemeClr val="bg1"/>
                </a:solidFill>
              </a:rPr>
              <a:t> 59/2017, ex art. 13, comma 2 </a:t>
            </a:r>
            <a:r>
              <a:rPr lang="it-IT" sz="1200" dirty="0" err="1">
                <a:solidFill>
                  <a:schemeClr val="bg1"/>
                </a:solidFill>
              </a:rPr>
              <a:t>Dlgs</a:t>
            </a:r>
            <a:r>
              <a:rPr lang="it-IT" sz="1200" dirty="0">
                <a:solidFill>
                  <a:schemeClr val="bg1"/>
                </a:solidFill>
              </a:rPr>
              <a:t> 59/2017 (ALL.2)</a:t>
            </a:r>
          </a:p>
          <a:p>
            <a:endParaRPr lang="it-IT" sz="9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idattica digitale: che cos'è, quando e perché è efficac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297" y="3554147"/>
            <a:ext cx="2123462" cy="1698769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66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755576" y="764704"/>
            <a:ext cx="77768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it-IT" dirty="0">
                <a:solidFill>
                  <a:prstClr val="black"/>
                </a:solidFill>
              </a:rPr>
              <a:t>Il </a:t>
            </a:r>
            <a:r>
              <a:rPr lang="it-IT" dirty="0" err="1">
                <a:solidFill>
                  <a:prstClr val="black"/>
                </a:solidFill>
              </a:rPr>
              <a:t>DigComp</a:t>
            </a:r>
            <a:r>
              <a:rPr lang="it-IT" dirty="0">
                <a:solidFill>
                  <a:prstClr val="black"/>
                </a:solidFill>
              </a:rPr>
              <a:t> 2.0 (2016) viene snellito e messo al passo con riferimenti a nuove norme europee (come, per esempio, quelle relative alla protezione dei dati personali o al diritto di essere dimenticati</a:t>
            </a:r>
            <a:r>
              <a:rPr lang="it-IT" dirty="0" smtClean="0">
                <a:solidFill>
                  <a:prstClr val="black"/>
                </a:solidFill>
              </a:rPr>
              <a:t>).</a:t>
            </a:r>
          </a:p>
          <a:p>
            <a:pPr lvl="0" algn="just"/>
            <a:endParaRPr lang="it-IT" dirty="0">
              <a:solidFill>
                <a:prstClr val="black"/>
              </a:solidFill>
            </a:endParaRPr>
          </a:p>
          <a:p>
            <a:pPr algn="just"/>
            <a:r>
              <a:rPr lang="it-IT" dirty="0"/>
              <a:t>Il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DigComp</a:t>
            </a:r>
            <a:r>
              <a:rPr lang="it-IT" dirty="0"/>
              <a:t> aveva quattro livelli di padronanza (base, intermedio, avanzato e altamente specializzato). </a:t>
            </a:r>
          </a:p>
          <a:p>
            <a:pPr lvl="0" algn="just"/>
            <a:endParaRPr lang="it-IT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0" y="2924944"/>
            <a:ext cx="7344816" cy="3283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251574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507220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0052530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171223" y="5517232"/>
            <a:ext cx="876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/>
              <a:t>In </a:t>
            </a:r>
            <a:r>
              <a:rPr lang="it-IT" dirty="0" err="1"/>
              <a:t>DigComp</a:t>
            </a:r>
            <a:r>
              <a:rPr lang="it-IT" dirty="0"/>
              <a:t> 2.1 (2017) i livelli precedenti sono stati suddivisi in altri due sottolivelli. </a:t>
            </a:r>
            <a:endParaRPr lang="it-IT" dirty="0" smtClean="0"/>
          </a:p>
          <a:p>
            <a:pPr algn="ctr"/>
            <a:endParaRPr lang="it-IT" dirty="0"/>
          </a:p>
          <a:p>
            <a:pPr algn="ctr"/>
            <a:r>
              <a:rPr lang="it-IT" dirty="0" smtClean="0"/>
              <a:t>Una </a:t>
            </a:r>
            <a:r>
              <a:rPr lang="it-IT" dirty="0"/>
              <a:t>gamma più ampia e più dettagliata di livelli di rilevanza supporta lo sviluppo dei materiali di </a:t>
            </a:r>
            <a:r>
              <a:rPr lang="it-IT" dirty="0" smtClean="0"/>
              <a:t>apprendimento </a:t>
            </a:r>
            <a:r>
              <a:rPr lang="it-IT" dirty="0"/>
              <a:t>e formazione.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47"/>
            <a:ext cx="9126583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838432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27" name="Picture 3">
            <a:hlinkClick r:id="rId4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0"/>
            <a:ext cx="86044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260648"/>
            <a:ext cx="8755063" cy="6408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3222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548680"/>
            <a:ext cx="8837488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154794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496944" cy="576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1905726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8" y="332656"/>
            <a:ext cx="8707437" cy="633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6541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908720"/>
            <a:ext cx="8326437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33814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908720"/>
            <a:ext cx="8326437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454324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55243476"/>
              </p:ext>
            </p:extLst>
          </p:nvPr>
        </p:nvGraphicFramePr>
        <p:xfrm>
          <a:off x="1828800" y="1752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01752"/>
            <a:ext cx="8077200" cy="1143000"/>
          </a:xfrm>
        </p:spPr>
        <p:txBody>
          <a:bodyPr/>
          <a:lstStyle/>
          <a:p>
            <a:r>
              <a:rPr lang="it-IT"/>
              <a:t>Panoramica della giornata </a:t>
            </a:r>
          </a:p>
        </p:txBody>
      </p:sp>
      <p:pic>
        <p:nvPicPr>
          <p:cNvPr id="5" name="Picture 4" descr="Didattica Orientativa &amp; Tutor - varieventuali - Rosse Torri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154" y="0"/>
            <a:ext cx="91911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7E429971-BC57-430F-BB25-C0574E5E3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D54B1729-BC98-42C1-9C6C-D65DCBA435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C04276DC-EE64-470A-B8BC-09067B804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B37A5355-225B-4C6F-AED7-6C620F99EE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F5034101-5B7D-4FE7-B47A-5A48CF396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C7C3E6FD-D83F-4BDA-907E-B5EE041DA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179512" y="2780928"/>
            <a:ext cx="88569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L'evoluzione di </a:t>
            </a:r>
            <a:r>
              <a:rPr lang="it-IT" dirty="0" err="1"/>
              <a:t>DigComp</a:t>
            </a:r>
            <a:r>
              <a:rPr lang="it-IT" dirty="0"/>
              <a:t> non si ferma con il 2.2. È previsto infatti un ulteriore </a:t>
            </a:r>
            <a:r>
              <a:rPr lang="it-IT" b="1" dirty="0"/>
              <a:t>aggiornamento per il 2025</a:t>
            </a:r>
            <a:r>
              <a:rPr lang="it-IT" dirty="0"/>
              <a:t>, che mirerà a includere nuove competenze legate ai cambiamenti tecnologici e sociali continui, sottolineando l’importanza del ruolo che le tecnologie digitali ricoprono nella vita quotidiana. Questo aggiornamento si concentrerà, tra le altre cose, sulla continua evoluzione delle professioni digitali e sulla preparazione della forza lavoro del futuro.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Il </a:t>
            </a:r>
            <a:r>
              <a:rPr lang="it-IT" dirty="0" err="1"/>
              <a:t>DigComp</a:t>
            </a:r>
            <a:r>
              <a:rPr lang="it-IT" dirty="0"/>
              <a:t> è in continuo aggiornamento perché il panorama digitale evolve rapidamente, influenzando il modo in cui i cittadini interagiscono con la tecnologia, il lavoro e la società. Ogni revisione del </a:t>
            </a:r>
            <a:r>
              <a:rPr lang="it-IT" dirty="0" err="1"/>
              <a:t>framework</a:t>
            </a:r>
            <a:r>
              <a:rPr lang="it-IT" dirty="0"/>
              <a:t> integra nuove competenze necessarie per affrontare sfide emergenti e riflette i cambiamenti normativi, le esigenze del mercato del lavoro e le innovazioni nei modelli educativi. Questo approccio dinamico assicura che il </a:t>
            </a:r>
            <a:r>
              <a:rPr lang="it-IT" dirty="0" err="1"/>
              <a:t>DigComp</a:t>
            </a:r>
            <a:r>
              <a:rPr lang="it-IT" dirty="0"/>
              <a:t> continui a essere un riferimento solido ed efficace per l’alfabetizzazione digitale e la formazione continua.</a:t>
            </a:r>
          </a:p>
          <a:p>
            <a:endParaRPr lang="it-IT" dirty="0"/>
          </a:p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7162562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39966" y="908720"/>
            <a:ext cx="5478640" cy="56477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900" dirty="0"/>
              <a:t>L’obiettivo del quadro </a:t>
            </a:r>
            <a:r>
              <a:rPr lang="it-IT" sz="1900" b="1" dirty="0" err="1"/>
              <a:t>DigCompEdu</a:t>
            </a:r>
            <a:r>
              <a:rPr lang="it-IT" sz="1900" dirty="0"/>
              <a:t> è quello di fornire un modello coerente che consenta ai </a:t>
            </a:r>
            <a:r>
              <a:rPr lang="it-IT" sz="1900" dirty="0" smtClean="0"/>
              <a:t>docenti e </a:t>
            </a:r>
            <a:r>
              <a:rPr lang="it-IT" sz="1900" dirty="0"/>
              <a:t>ai formatori di verificare il proprio livello di “competenza pedagogica digitale” e di </a:t>
            </a:r>
            <a:r>
              <a:rPr lang="it-IT" sz="1900" dirty="0" smtClean="0"/>
              <a:t>svilupparla ulteriormente</a:t>
            </a:r>
            <a:r>
              <a:rPr lang="it-IT" sz="1900" dirty="0"/>
              <a:t>. Tale modello non intende sostituire gli strumenti definiti a livello nazionale, </a:t>
            </a:r>
            <a:r>
              <a:rPr lang="it-IT" sz="1900" dirty="0" smtClean="0"/>
              <a:t>bensì arricchirli </a:t>
            </a:r>
            <a:r>
              <a:rPr lang="it-IT" sz="1900" dirty="0"/>
              <a:t>e ampliarli. Il suo valore aggiunto consiste nel fornire</a:t>
            </a:r>
            <a:r>
              <a:rPr lang="it-IT" sz="1900" dirty="0" smtClean="0"/>
              <a:t>:</a:t>
            </a:r>
          </a:p>
          <a:p>
            <a:pPr algn="just"/>
            <a:endParaRPr lang="it-IT" sz="1900" dirty="0"/>
          </a:p>
          <a:p>
            <a:pPr algn="just"/>
            <a:r>
              <a:rPr lang="it-IT" sz="1900" dirty="0"/>
              <a:t>• una guida per lo sviluppo di politiche educative a vari livelli;</a:t>
            </a:r>
          </a:p>
          <a:p>
            <a:pPr algn="just"/>
            <a:r>
              <a:rPr lang="it-IT" sz="1900" dirty="0"/>
              <a:t>• un modello concettuale che consenta ai diversi attori del sistema educativo e formativo </a:t>
            </a:r>
            <a:r>
              <a:rPr lang="it-IT" sz="1900" dirty="0" smtClean="0"/>
              <a:t>di creare </a:t>
            </a:r>
            <a:r>
              <a:rPr lang="it-IT" sz="1900" dirty="0"/>
              <a:t>strumenti concreti, adatti a rispondere ai propri bisogni;</a:t>
            </a:r>
          </a:p>
          <a:p>
            <a:pPr algn="just"/>
            <a:r>
              <a:rPr lang="it-IT" sz="1900" dirty="0"/>
              <a:t>• un linguaggio comune e coerente per promuovere la discussione e lo scambio di </a:t>
            </a:r>
            <a:r>
              <a:rPr lang="it-IT" sz="1900" dirty="0" smtClean="0"/>
              <a:t>buone pratiche</a:t>
            </a:r>
            <a:r>
              <a:rPr lang="it-IT" sz="1900" dirty="0"/>
              <a:t>;</a:t>
            </a:r>
          </a:p>
          <a:p>
            <a:pPr algn="just"/>
            <a:r>
              <a:rPr lang="it-IT" sz="1900" dirty="0"/>
              <a:t>• un punto di riferimento per gli Stati Membri per validare l’approccio e la completezza </a:t>
            </a:r>
            <a:r>
              <a:rPr lang="it-IT" sz="1900" dirty="0" smtClean="0"/>
              <a:t>dei propri </a:t>
            </a:r>
            <a:r>
              <a:rPr lang="it-IT" sz="1900" dirty="0"/>
              <a:t>strumenti e quadri di riferimento in questo settore.</a:t>
            </a:r>
          </a:p>
        </p:txBody>
      </p:sp>
      <p:sp>
        <p:nvSpPr>
          <p:cNvPr id="3" name="Rettangolo 2"/>
          <p:cNvSpPr/>
          <p:nvPr/>
        </p:nvSpPr>
        <p:spPr>
          <a:xfrm>
            <a:off x="3617600" y="131354"/>
            <a:ext cx="250100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DigCompEdu</a:t>
            </a:r>
            <a:endParaRPr lang="it-IT" sz="3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314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444720"/>
            <a:ext cx="24257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2049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7992888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908272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/>
              <a:t>Nuovo lavoro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957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8640"/>
            <a:ext cx="9144000" cy="6552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89887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062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5583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7680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8877210" cy="3501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01" y="3473624"/>
            <a:ext cx="8774113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59371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396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31029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08720"/>
            <a:ext cx="7584709" cy="405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2286000" y="5364022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https://education.ec.europa.eu/resources-and-tools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6550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1648666"/>
      </p:ext>
    </p:extLst>
  </p:cSld>
  <p:clrMapOvr>
    <a:masterClrMapping/>
  </p:clrMapOvr>
  <p:transition spd="slow"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69539" cy="475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0515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7895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037575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222"/>
            <a:ext cx="7030015" cy="4456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797150"/>
            <a:ext cx="5674593" cy="186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8740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620688"/>
            <a:ext cx="6318942" cy="1818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21" y="2780928"/>
            <a:ext cx="7684908" cy="2435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ttangolo 1"/>
          <p:cNvSpPr/>
          <p:nvPr/>
        </p:nvSpPr>
        <p:spPr>
          <a:xfrm>
            <a:off x="2347852" y="5733256"/>
            <a:ext cx="4441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rgbClr val="FF0000"/>
                </a:solidFill>
                <a:hlinkClick r:id="rId4"/>
              </a:rPr>
              <a:t>https://educators-go-digital.jrc.ec.europa.eu</a:t>
            </a:r>
            <a:r>
              <a:rPr lang="it-IT" dirty="0">
                <a:hlinkClick r:id="rId4"/>
              </a:rPr>
              <a:t>/</a:t>
            </a:r>
            <a:endParaRPr lang="it-IT" dirty="0"/>
          </a:p>
        </p:txBody>
      </p:sp>
      <p:sp>
        <p:nvSpPr>
          <p:cNvPr id="3" name="Ovale 2"/>
          <p:cNvSpPr/>
          <p:nvPr/>
        </p:nvSpPr>
        <p:spPr>
          <a:xfrm>
            <a:off x="777721" y="5552365"/>
            <a:ext cx="1273999" cy="731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CLICCA QUI!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65341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52525"/>
            <a:ext cx="8858250" cy="455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28600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32656"/>
            <a:ext cx="7560840" cy="5247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293622" y="6018948"/>
            <a:ext cx="413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>
                <a:solidFill>
                  <a:schemeClr val="tx2"/>
                </a:solidFill>
              </a:rPr>
              <a:t>Risultati nella scala di </a:t>
            </a:r>
            <a:r>
              <a:rPr lang="it-IT" b="1" i="1" dirty="0" err="1" smtClean="0">
                <a:solidFill>
                  <a:schemeClr val="tx2"/>
                </a:solidFill>
              </a:rPr>
              <a:t>literacy</a:t>
            </a:r>
            <a:r>
              <a:rPr lang="it-IT" b="1" dirty="0" smtClean="0">
                <a:solidFill>
                  <a:schemeClr val="tx2"/>
                </a:solidFill>
              </a:rPr>
              <a:t> digitale</a:t>
            </a:r>
            <a:endParaRPr lang="it-IT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540433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21" y="332656"/>
            <a:ext cx="844097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11088"/>
            <a:ext cx="4116791" cy="450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422" y="2118560"/>
            <a:ext cx="4328914" cy="4292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367142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611560" y="188640"/>
            <a:ext cx="4824536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900" dirty="0"/>
              <a:t>Il </a:t>
            </a:r>
            <a:r>
              <a:rPr lang="it-IT" sz="1900" dirty="0" err="1" smtClean="0"/>
              <a:t>DigComp</a:t>
            </a:r>
            <a:r>
              <a:rPr lang="it-IT" sz="1900" dirty="0" smtClean="0"/>
              <a:t>, The </a:t>
            </a:r>
            <a:r>
              <a:rPr lang="it-IT" sz="1900" dirty="0"/>
              <a:t>Digital </a:t>
            </a:r>
            <a:r>
              <a:rPr lang="it-IT" sz="1900" dirty="0" err="1"/>
              <a:t>Competence</a:t>
            </a:r>
            <a:r>
              <a:rPr lang="it-IT" sz="1900" dirty="0"/>
              <a:t> Framework for </a:t>
            </a:r>
            <a:r>
              <a:rPr lang="it-IT" sz="1900" dirty="0" err="1"/>
              <a:t>Citizens</a:t>
            </a:r>
            <a:r>
              <a:rPr lang="it-IT" sz="1900" dirty="0"/>
              <a:t>, è il punto di riferimento in Europa per le Competenze Digitali dei cittadini.</a:t>
            </a:r>
          </a:p>
          <a:p>
            <a:pPr algn="just"/>
            <a:endParaRPr lang="it-IT" sz="1900" dirty="0"/>
          </a:p>
          <a:p>
            <a:pPr algn="just"/>
            <a:r>
              <a:rPr lang="it-IT" sz="1900" dirty="0"/>
              <a:t>Il documento è prodotto dal Joint </a:t>
            </a:r>
            <a:r>
              <a:rPr lang="it-IT" sz="1900" dirty="0" err="1"/>
              <a:t>Research</a:t>
            </a:r>
            <a:r>
              <a:rPr lang="it-IT" sz="1900" dirty="0"/>
              <a:t> Center (JRC) della Commissione Europea e pubblicato dall’Ufficio Pubblicazioni dell’Unione Europea.</a:t>
            </a:r>
          </a:p>
        </p:txBody>
      </p:sp>
      <p:sp>
        <p:nvSpPr>
          <p:cNvPr id="3" name="Rettangolo 2"/>
          <p:cNvSpPr/>
          <p:nvPr/>
        </p:nvSpPr>
        <p:spPr>
          <a:xfrm>
            <a:off x="611560" y="3284984"/>
            <a:ext cx="83046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La competenza digitale è una delle competenze chiave per </a:t>
            </a:r>
            <a:r>
              <a:rPr lang="it-IT" dirty="0" smtClean="0"/>
              <a:t>l'apprendimento permanente</a:t>
            </a:r>
            <a:r>
              <a:rPr lang="it-IT" dirty="0"/>
              <a:t>. È stata definita per la prima volta nel 2006 e, dopo un </a:t>
            </a:r>
            <a:r>
              <a:rPr lang="it-IT" dirty="0" smtClean="0"/>
              <a:t>aggiornamento della </a:t>
            </a:r>
            <a:r>
              <a:rPr lang="it-IT" dirty="0"/>
              <a:t>raccomandazione del Consiglio nel 2018, recita come segue:</a:t>
            </a:r>
          </a:p>
          <a:p>
            <a:pPr algn="just"/>
            <a:r>
              <a:rPr lang="it-IT" dirty="0" smtClean="0"/>
              <a:t>«</a:t>
            </a:r>
            <a:r>
              <a:rPr lang="it-IT" i="1" dirty="0" smtClean="0"/>
              <a:t>La </a:t>
            </a:r>
            <a:r>
              <a:rPr lang="it-IT" i="1" dirty="0"/>
              <a:t>competenza digitale implica l'uso sicuro, critico e responsabile delle </a:t>
            </a:r>
            <a:r>
              <a:rPr lang="it-IT" i="1" dirty="0" smtClean="0"/>
              <a:t>tecnologie digitali </a:t>
            </a:r>
            <a:r>
              <a:rPr lang="it-IT" i="1" dirty="0"/>
              <a:t>e il loro impiego nell'apprendimento, nel lavoro e nella partecipazione </a:t>
            </a:r>
            <a:r>
              <a:rPr lang="it-IT" i="1" dirty="0" smtClean="0"/>
              <a:t>alla società</a:t>
            </a:r>
            <a:r>
              <a:rPr lang="it-IT" i="1" dirty="0"/>
              <a:t>. Comprende l'alfabetizzazione all'informazione e ai dati, la </a:t>
            </a:r>
            <a:r>
              <a:rPr lang="it-IT" i="1" dirty="0" smtClean="0"/>
              <a:t>comunicazione e la collaborazione</a:t>
            </a:r>
            <a:r>
              <a:rPr lang="it-IT" i="1" dirty="0"/>
              <a:t>, l'alfabetizzazione ai media, la creazione di contenuti </a:t>
            </a:r>
            <a:r>
              <a:rPr lang="it-IT" i="1" dirty="0" smtClean="0"/>
              <a:t>digitali (compresa </a:t>
            </a:r>
            <a:r>
              <a:rPr lang="it-IT" i="1" dirty="0"/>
              <a:t>la programmazione), la sicurezza (compreso il benessere </a:t>
            </a:r>
            <a:r>
              <a:rPr lang="it-IT" i="1" dirty="0" smtClean="0"/>
              <a:t>digitale e </a:t>
            </a:r>
            <a:r>
              <a:rPr lang="it-IT" i="1" dirty="0"/>
              <a:t>le competenze relative alla sicurezza informatica), le questioni relative </a:t>
            </a:r>
            <a:r>
              <a:rPr lang="it-IT" i="1" dirty="0" smtClean="0"/>
              <a:t>alla proprietà </a:t>
            </a:r>
            <a:r>
              <a:rPr lang="it-IT" i="1" dirty="0"/>
              <a:t>intellettuale, la risoluzione di problemi e il pensiero </a:t>
            </a:r>
            <a:r>
              <a:rPr lang="it-IT" i="1" dirty="0" smtClean="0"/>
              <a:t>critico.» </a:t>
            </a:r>
            <a:r>
              <a:rPr lang="it-IT" dirty="0"/>
              <a:t>(</a:t>
            </a:r>
            <a:r>
              <a:rPr lang="it-IT" dirty="0" err="1" smtClean="0"/>
              <a:t>Council</a:t>
            </a:r>
            <a:r>
              <a:rPr lang="it-IT" dirty="0" smtClean="0"/>
              <a:t> </a:t>
            </a:r>
            <a:r>
              <a:rPr lang="it-IT" dirty="0" err="1" smtClean="0"/>
              <a:t>Recommendation</a:t>
            </a:r>
            <a:r>
              <a:rPr lang="it-IT" dirty="0" smtClean="0"/>
              <a:t> </a:t>
            </a:r>
            <a:r>
              <a:rPr lang="it-IT" dirty="0"/>
              <a:t>on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Competences</a:t>
            </a:r>
            <a:r>
              <a:rPr lang="it-IT" dirty="0"/>
              <a:t> for Life-long Learning </a:t>
            </a:r>
            <a:r>
              <a:rPr lang="it-IT" dirty="0" smtClean="0"/>
              <a:t>– Raccomandazione del </a:t>
            </a:r>
            <a:r>
              <a:rPr lang="it-IT" dirty="0"/>
              <a:t>Consiglio sulle competenze chiave per l'apprendimento permanente, </a:t>
            </a:r>
            <a:r>
              <a:rPr lang="it-IT" dirty="0" smtClean="0"/>
              <a:t>22 maggio </a:t>
            </a:r>
            <a:r>
              <a:rPr lang="it-IT" dirty="0"/>
              <a:t>2018, ST 9009 2018 INIT).</a:t>
            </a:r>
          </a:p>
        </p:txBody>
      </p:sp>
      <p:sp>
        <p:nvSpPr>
          <p:cNvPr id="4" name="AutoShape 5" descr="DigComp Certific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82" y="220520"/>
            <a:ext cx="2691943" cy="2691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721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251520" y="260648"/>
            <a:ext cx="8640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Nel </a:t>
            </a:r>
            <a:r>
              <a:rPr lang="it-IT" sz="2000" dirty="0" err="1"/>
              <a:t>DigComp</a:t>
            </a:r>
            <a:r>
              <a:rPr lang="it-IT" sz="2000" dirty="0"/>
              <a:t>, le seguenti cinque aree di </a:t>
            </a:r>
            <a:r>
              <a:rPr lang="it-IT" sz="2000" dirty="0" smtClean="0"/>
              <a:t>competenza delineano </a:t>
            </a:r>
            <a:r>
              <a:rPr lang="it-IT" sz="2000" dirty="0"/>
              <a:t>cosa comporta </a:t>
            </a:r>
            <a:r>
              <a:rPr lang="it-IT" sz="2000" dirty="0" smtClean="0"/>
              <a:t>la competenza digitale per </a:t>
            </a:r>
            <a:r>
              <a:rPr lang="it-IT" sz="2000" dirty="0"/>
              <a:t>i cittadini: Alfabetizzazione su informazione </a:t>
            </a:r>
            <a:r>
              <a:rPr lang="it-IT" sz="2000" dirty="0" smtClean="0"/>
              <a:t>e dati</a:t>
            </a:r>
            <a:r>
              <a:rPr lang="it-IT" sz="2000" dirty="0"/>
              <a:t>, </a:t>
            </a:r>
            <a:r>
              <a:rPr lang="it-IT" sz="2000" dirty="0" smtClean="0"/>
              <a:t>Comunicazione e </a:t>
            </a:r>
            <a:r>
              <a:rPr lang="it-IT" sz="2000" dirty="0"/>
              <a:t>collaborazione, Creazione </a:t>
            </a:r>
            <a:r>
              <a:rPr lang="it-IT" sz="2000" dirty="0" smtClean="0"/>
              <a:t>di contenuti </a:t>
            </a:r>
            <a:r>
              <a:rPr lang="it-IT" sz="2000" dirty="0"/>
              <a:t>digitali, Sicurezza, Risolvere problemi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856"/>
            <a:ext cx="9171302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9287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395536" y="291414"/>
            <a:ext cx="842493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dirty="0"/>
              <a:t>Le prime tre aree riguardano competenze riconducibili ad attività e utilizzi specifici. </a:t>
            </a:r>
            <a:endParaRPr lang="it-IT" dirty="0" smtClean="0"/>
          </a:p>
          <a:p>
            <a:pPr algn="just"/>
            <a:r>
              <a:rPr lang="it-IT" dirty="0" smtClean="0"/>
              <a:t>Le </a:t>
            </a:r>
            <a:r>
              <a:rPr lang="it-IT" dirty="0"/>
              <a:t>aree 4 e </a:t>
            </a:r>
            <a:r>
              <a:rPr lang="it-IT" dirty="0" smtClean="0"/>
              <a:t>5 sono </a:t>
            </a:r>
            <a:r>
              <a:rPr lang="it-IT" dirty="0"/>
              <a:t>invece “trasversali” in quanto si applicano a qualsiasi tipo di attività svolta con mezzi digitali.</a:t>
            </a:r>
          </a:p>
          <a:p>
            <a:pPr algn="just"/>
            <a:r>
              <a:rPr lang="it-IT" dirty="0" smtClean="0"/>
              <a:t>Elementi </a:t>
            </a:r>
            <a:r>
              <a:rPr lang="it-IT" dirty="0"/>
              <a:t>relativi a “Risolvere problemi”, in particolare, sono presenti in tutte le competenze, ma </a:t>
            </a:r>
            <a:r>
              <a:rPr lang="it-IT" dirty="0" smtClean="0"/>
              <a:t>è stata </a:t>
            </a:r>
            <a:r>
              <a:rPr lang="it-IT" dirty="0"/>
              <a:t>definita un’area specifica per evidenziare l’importanza </a:t>
            </a:r>
            <a:r>
              <a:rPr lang="it-IT" dirty="0" smtClean="0"/>
              <a:t>di questo </a:t>
            </a:r>
            <a:r>
              <a:rPr lang="it-IT" dirty="0"/>
              <a:t>aspetto per </a:t>
            </a:r>
            <a:r>
              <a:rPr lang="it-IT" dirty="0" smtClean="0"/>
              <a:t>l’appropriazione della </a:t>
            </a:r>
            <a:r>
              <a:rPr lang="it-IT" dirty="0"/>
              <a:t>tecnologia e delle pratiche digitali</a:t>
            </a:r>
            <a:r>
              <a:rPr lang="it-IT" dirty="0" smtClean="0"/>
              <a:t>.</a:t>
            </a:r>
          </a:p>
          <a:p>
            <a:pPr algn="just"/>
            <a:endParaRPr lang="it-IT" dirty="0"/>
          </a:p>
          <a:p>
            <a:pPr algn="just"/>
            <a:r>
              <a:rPr lang="it-IT" dirty="0" smtClean="0"/>
              <a:t>Dopo questa versione 1.0 del 2013, sono state pubblicate altre tre versioni: </a:t>
            </a:r>
            <a:r>
              <a:rPr lang="it-IT" dirty="0" err="1" smtClean="0"/>
              <a:t>DigComp</a:t>
            </a:r>
            <a:r>
              <a:rPr lang="it-IT" dirty="0" smtClean="0"/>
              <a:t> 2.0, 2.1 e 2.2.</a:t>
            </a:r>
          </a:p>
          <a:p>
            <a:pPr algn="just"/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85" y="3153736"/>
            <a:ext cx="6269037" cy="280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431124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124744"/>
            <a:ext cx="878363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7289416"/>
      </p:ext>
    </p:extLst>
  </p:cSld>
  <p:clrMapOvr>
    <a:masterClrMapping/>
  </p:clrMapOvr>
  <p:transition spd="slow">
    <p:wipe dir="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heme/theme1.xml><?xml version="1.0" encoding="utf-8"?>
<a:theme xmlns:a="http://schemas.openxmlformats.org/drawingml/2006/main" name="Formazio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</Template>
  <TotalTime>0</TotalTime>
  <Words>817</Words>
  <Application>Microsoft Office PowerPoint</Application>
  <PresentationFormat>Presentazione su schermo (4:3)</PresentationFormat>
  <Paragraphs>49</Paragraphs>
  <Slides>34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35" baseType="lpstr">
      <vt:lpstr>Formazione</vt:lpstr>
      <vt:lpstr>Presentazione standard di PowerPoint</vt:lpstr>
      <vt:lpstr>Panoramica della giornata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Nuovo lavoro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2025-01-14T13:33:09Z</dcterms:created>
  <dcterms:modified xsi:type="dcterms:W3CDTF">2025-09-04T17:44:32Z</dcterms:modified>
</cp:coreProperties>
</file>